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2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87F7-3FD0-4F06-8BD0-891080E5FB19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4986-82C3-4062-BA0D-7349D8FD11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71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87F7-3FD0-4F06-8BD0-891080E5FB19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4986-82C3-4062-BA0D-7349D8FD11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85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87F7-3FD0-4F06-8BD0-891080E5FB19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4986-82C3-4062-BA0D-7349D8FD11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519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87F7-3FD0-4F06-8BD0-891080E5FB19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4986-82C3-4062-BA0D-7349D8FD11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180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87F7-3FD0-4F06-8BD0-891080E5FB19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4986-82C3-4062-BA0D-7349D8FD11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47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87F7-3FD0-4F06-8BD0-891080E5FB19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4986-82C3-4062-BA0D-7349D8FD11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93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87F7-3FD0-4F06-8BD0-891080E5FB19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4986-82C3-4062-BA0D-7349D8FD11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68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87F7-3FD0-4F06-8BD0-891080E5FB19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4986-82C3-4062-BA0D-7349D8FD11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29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87F7-3FD0-4F06-8BD0-891080E5FB19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4986-82C3-4062-BA0D-7349D8FD11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06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87F7-3FD0-4F06-8BD0-891080E5FB19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4986-82C3-4062-BA0D-7349D8FD11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05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87F7-3FD0-4F06-8BD0-891080E5FB19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4986-82C3-4062-BA0D-7349D8FD11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3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87F7-3FD0-4F06-8BD0-891080E5FB19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F4986-82C3-4062-BA0D-7349D8FD11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12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67" y="0"/>
            <a:ext cx="4655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5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91" y="215666"/>
            <a:ext cx="6567043" cy="64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8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91" y="215666"/>
            <a:ext cx="6567043" cy="64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2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02" y="0"/>
            <a:ext cx="486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4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77" y="-1"/>
            <a:ext cx="6500493" cy="669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9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1106129"/>
            <a:ext cx="118670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2" y="619432"/>
            <a:ext cx="11747396" cy="57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3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8" y="0"/>
            <a:ext cx="5958348" cy="6788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58" y="600849"/>
            <a:ext cx="5280432" cy="317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4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87" y="309266"/>
            <a:ext cx="5520420" cy="654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4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07" y="0"/>
            <a:ext cx="5046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9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2" y="988141"/>
            <a:ext cx="9228603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1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233023"/>
            <a:ext cx="6656800" cy="6344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88" y="233023"/>
            <a:ext cx="5127160" cy="1611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88" y="1975596"/>
            <a:ext cx="4718304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5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1" y="2182761"/>
            <a:ext cx="11038046" cy="29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7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Προσαρμογή</PresentationFormat>
  <Paragraphs>0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DK</cp:lastModifiedBy>
  <cp:revision>6</cp:revision>
  <dcterms:created xsi:type="dcterms:W3CDTF">2020-04-08T05:33:55Z</dcterms:created>
  <dcterms:modified xsi:type="dcterms:W3CDTF">2020-04-28T22:56:52Z</dcterms:modified>
</cp:coreProperties>
</file>